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29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47" autoAdjust="0"/>
    <p:restoredTop sz="94660"/>
  </p:normalViewPr>
  <p:slideViewPr>
    <p:cSldViewPr>
      <p:cViewPr varScale="1">
        <p:scale>
          <a:sx n="72" d="100"/>
          <a:sy n="72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4A350B0-579F-4178-9036-76B247976F96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1EDFE56-ED28-4AF0-B68F-69DB191A30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500042"/>
            <a:ext cx="7772400" cy="142876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Игра «Верю - не верю</a:t>
            </a:r>
            <a:r>
              <a:rPr lang="ru-RU" sz="4000" dirty="0" smtClean="0"/>
              <a:t>»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2000" dirty="0" smtClean="0"/>
              <a:t>подготовила Иванова Д.В.</a:t>
            </a:r>
            <a:endParaRPr lang="ru-RU" sz="2000" dirty="0"/>
          </a:p>
        </p:txBody>
      </p:sp>
      <p:pic>
        <p:nvPicPr>
          <p:cNvPr id="4" name="Рисунок 3" descr="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000240"/>
            <a:ext cx="4429156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собака породы тойтерьер самая маленькая в мире?</a:t>
            </a:r>
            <a:endParaRPr lang="ru-RU" dirty="0"/>
          </a:p>
        </p:txBody>
      </p:sp>
      <p:pic>
        <p:nvPicPr>
          <p:cNvPr id="4" name="Рисунок 3" descr="Russian-Toy-Terrier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643050"/>
            <a:ext cx="3857652" cy="385765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530352"/>
            <a:ext cx="4471990" cy="4187952"/>
          </a:xfrm>
        </p:spPr>
        <p:txBody>
          <a:bodyPr/>
          <a:lstStyle/>
          <a:p>
            <a:r>
              <a:rPr lang="ru-RU" dirty="0" smtClean="0"/>
              <a:t>Самой миниатюрной в мире</a:t>
            </a:r>
          </a:p>
          <a:p>
            <a:pPr>
              <a:buNone/>
            </a:pPr>
            <a:r>
              <a:rPr lang="ru-RU" dirty="0" smtClean="0"/>
              <a:t>  считается  собака породы </a:t>
            </a:r>
            <a:r>
              <a:rPr lang="ru-RU" dirty="0" err="1" smtClean="0"/>
              <a:t>чихуахуа</a:t>
            </a:r>
            <a:endParaRPr lang="ru-RU" dirty="0"/>
          </a:p>
        </p:txBody>
      </p:sp>
      <p:pic>
        <p:nvPicPr>
          <p:cNvPr id="4" name="Рисунок 3" descr="не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785794"/>
            <a:ext cx="2571768" cy="1294234"/>
          </a:xfrm>
          <a:prstGeom prst="rect">
            <a:avLst/>
          </a:prstGeom>
        </p:spPr>
      </p:pic>
      <p:pic>
        <p:nvPicPr>
          <p:cNvPr id="5" name="Рисунок 4" descr="1480441078_chihuahu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571744"/>
            <a:ext cx="5429288" cy="30524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на Марсе горы выше, чем на Земле?</a:t>
            </a:r>
            <a:endParaRPr lang="ru-RU" dirty="0"/>
          </a:p>
        </p:txBody>
      </p:sp>
      <p:pic>
        <p:nvPicPr>
          <p:cNvPr id="4" name="Рисунок 3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643050"/>
            <a:ext cx="7143800" cy="4018388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60" y="500042"/>
            <a:ext cx="2757478" cy="525610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Самая высокая гора на Марсе –</a:t>
            </a:r>
          </a:p>
          <a:p>
            <a:pPr algn="just">
              <a:buNone/>
            </a:pPr>
            <a:r>
              <a:rPr lang="ru-RU" dirty="0" smtClean="0"/>
              <a:t>  вулкан  Олимп высотой более </a:t>
            </a:r>
          </a:p>
          <a:p>
            <a:pPr algn="just">
              <a:buNone/>
            </a:pPr>
            <a:r>
              <a:rPr lang="ru-RU" dirty="0" smtClean="0"/>
              <a:t>   26	 км. Высота нашего Эвереста</a:t>
            </a:r>
          </a:p>
          <a:p>
            <a:pPr algn="just">
              <a:buNone/>
            </a:pPr>
            <a:r>
              <a:rPr lang="ru-RU" dirty="0" smtClean="0"/>
              <a:t>  8848 м.</a:t>
            </a:r>
            <a:endParaRPr lang="ru-RU" dirty="0"/>
          </a:p>
        </p:txBody>
      </p:sp>
      <p:pic>
        <p:nvPicPr>
          <p:cNvPr id="4" name="Рисунок 3" descr="д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1905000" cy="1905000"/>
          </a:xfrm>
          <a:prstGeom prst="rect">
            <a:avLst/>
          </a:prstGeom>
        </p:spPr>
      </p:pic>
      <p:pic>
        <p:nvPicPr>
          <p:cNvPr id="5" name="Рисунок 4" descr="Olympus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571480"/>
            <a:ext cx="3312874" cy="2643182"/>
          </a:xfrm>
          <a:prstGeom prst="rect">
            <a:avLst/>
          </a:prstGeom>
        </p:spPr>
      </p:pic>
      <p:pic>
        <p:nvPicPr>
          <p:cNvPr id="6" name="Рисунок 5" descr="102389_olympus-mons_663_3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3357562"/>
            <a:ext cx="4429156" cy="2551942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пингвины могут жить в жарких странах?</a:t>
            </a:r>
            <a:endParaRPr lang="ru-RU" dirty="0"/>
          </a:p>
        </p:txBody>
      </p:sp>
      <p:pic>
        <p:nvPicPr>
          <p:cNvPr id="4" name="Рисунок 3" descr="п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1214422"/>
            <a:ext cx="3357586" cy="4356667"/>
          </a:xfrm>
          <a:prstGeom prst="rect">
            <a:avLst/>
          </a:prstGeom>
        </p:spPr>
      </p:pic>
      <p:pic>
        <p:nvPicPr>
          <p:cNvPr id="5" name="Рисунок 4" descr="пп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928802"/>
            <a:ext cx="3714776" cy="3008612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530352"/>
            <a:ext cx="4614866" cy="5398978"/>
          </a:xfrm>
        </p:spPr>
        <p:txBody>
          <a:bodyPr>
            <a:normAutofit/>
          </a:bodyPr>
          <a:lstStyle/>
          <a:p>
            <a:r>
              <a:rPr lang="ru-RU" dirty="0" err="1" smtClean="0"/>
              <a:t>Галапагосский</a:t>
            </a:r>
            <a:r>
              <a:rPr lang="ru-RU" dirty="0" smtClean="0"/>
              <a:t> пингвин обитает всего в десятках километров от экватора: на </a:t>
            </a:r>
            <a:r>
              <a:rPr lang="ru-RU" dirty="0" err="1" smtClean="0"/>
              <a:t>Галапагосских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островах. </a:t>
            </a:r>
          </a:p>
          <a:p>
            <a:pPr>
              <a:buNone/>
            </a:pPr>
            <a:r>
              <a:rPr lang="ru-RU" dirty="0" smtClean="0"/>
              <a:t>  Температура воздуха в местах обитания колеблется в пределах  от+18 до 28°С </a:t>
            </a:r>
            <a:endParaRPr lang="ru-RU" dirty="0"/>
          </a:p>
        </p:txBody>
      </p:sp>
      <p:pic>
        <p:nvPicPr>
          <p:cNvPr id="4" name="Рисунок 3" descr="д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500042"/>
            <a:ext cx="1905000" cy="1905000"/>
          </a:xfrm>
          <a:prstGeom prst="rect">
            <a:avLst/>
          </a:prstGeom>
        </p:spPr>
      </p:pic>
      <p:pic>
        <p:nvPicPr>
          <p:cNvPr id="5" name="Рисунок 4" descr="пин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571744"/>
            <a:ext cx="3571900" cy="2893239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первые бумажные деньги были изобретены в Египте?</a:t>
            </a:r>
            <a:endParaRPr lang="ru-RU" dirty="0"/>
          </a:p>
        </p:txBody>
      </p:sp>
      <p:pic>
        <p:nvPicPr>
          <p:cNvPr id="4" name="Рисунок 3" descr="egipet-piramidy-egipetski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643050"/>
            <a:ext cx="5715040" cy="399964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Первые бумажные деньги появились в средневековом Китае. Это первенство Китая объясняется тем, что сама бумага была изобретена именно в этой стране. </a:t>
            </a:r>
            <a:endParaRPr lang="ru-RU" dirty="0"/>
          </a:p>
        </p:txBody>
      </p:sp>
      <p:pic>
        <p:nvPicPr>
          <p:cNvPr id="4" name="Рисунок 3" descr="2494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428868"/>
            <a:ext cx="5310192" cy="3186116"/>
          </a:xfrm>
          <a:prstGeom prst="rect">
            <a:avLst/>
          </a:prstGeom>
        </p:spPr>
      </p:pic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214686"/>
            <a:ext cx="2000264" cy="100662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дожди бывают не только их воды, но и из рыбы?</a:t>
            </a:r>
            <a:endParaRPr lang="ru-RU" dirty="0"/>
          </a:p>
        </p:txBody>
      </p:sp>
      <p:pic>
        <p:nvPicPr>
          <p:cNvPr id="5" name="Рисунок 4" descr="raining-f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571612"/>
            <a:ext cx="7000924" cy="420055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Это явление объясняется тем, что воду вместе с рыбой подхватывает водяное торнадо и переносит на большие расстояния, где и выпадают осадки в виде мелких и крупных рыб. </a:t>
            </a:r>
            <a:endParaRPr lang="ru-RU" dirty="0"/>
          </a:p>
        </p:txBody>
      </p:sp>
      <p:pic>
        <p:nvPicPr>
          <p:cNvPr id="4" name="Рисунок 3" descr="b0cf34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786058"/>
            <a:ext cx="4857752" cy="3127116"/>
          </a:xfrm>
          <a:prstGeom prst="rect">
            <a:avLst/>
          </a:prstGeom>
        </p:spPr>
      </p:pic>
      <p:pic>
        <p:nvPicPr>
          <p:cNvPr id="5" name="Рисунок 4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07181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500" dirty="0" smtClean="0"/>
              <a:t>Верите ли вы, что самая высокая трава на планете - бамбук?</a:t>
            </a:r>
            <a:endParaRPr lang="ru-RU" sz="3500" dirty="0"/>
          </a:p>
        </p:txBody>
      </p:sp>
      <p:pic>
        <p:nvPicPr>
          <p:cNvPr id="4" name="Рисунок 3" descr="б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928802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белка может посадить дерево?</a:t>
            </a:r>
            <a:endParaRPr lang="ru-RU" dirty="0"/>
          </a:p>
        </p:txBody>
      </p:sp>
      <p:pic>
        <p:nvPicPr>
          <p:cNvPr id="4" name="Содержимое 3" descr="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571612"/>
            <a:ext cx="7215238" cy="4058571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Ежегодно белки сажают тысячи деревьев, закапывая запасы в землю и забывая про них.</a:t>
            </a:r>
            <a:endParaRPr lang="ru-RU" dirty="0"/>
          </a:p>
        </p:txBody>
      </p:sp>
      <p:pic>
        <p:nvPicPr>
          <p:cNvPr id="6" name="Рисунок 5" descr="4770678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2000240"/>
            <a:ext cx="5643602" cy="3758638"/>
          </a:xfrm>
          <a:prstGeom prst="rect">
            <a:avLst/>
          </a:prstGeom>
        </p:spPr>
      </p:pic>
      <p:pic>
        <p:nvPicPr>
          <p:cNvPr id="7" name="Рисунок 6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643182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если на Луне поставить флаг, он будет развиваться на ветру?</a:t>
            </a:r>
            <a:endParaRPr lang="ru-RU" dirty="0"/>
          </a:p>
        </p:txBody>
      </p:sp>
      <p:pic>
        <p:nvPicPr>
          <p:cNvPr id="4" name="Рисунок 3" descr="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571612"/>
            <a:ext cx="5429288" cy="415589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322" y="530352"/>
            <a:ext cx="2757478" cy="5184664"/>
          </a:xfrm>
        </p:spPr>
        <p:txBody>
          <a:bodyPr/>
          <a:lstStyle/>
          <a:p>
            <a:r>
              <a:rPr lang="ru-RU" dirty="0" smtClean="0"/>
              <a:t>На Луне нет атмосферы, а значит там не бывает ветров и прочих погодных явлений.</a:t>
            </a:r>
            <a:endParaRPr lang="ru-RU" dirty="0"/>
          </a:p>
        </p:txBody>
      </p:sp>
      <p:pic>
        <p:nvPicPr>
          <p:cNvPr id="6" name="Рисунок 5" descr="не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642918"/>
            <a:ext cx="2073546" cy="1043505"/>
          </a:xfrm>
          <a:prstGeom prst="rect">
            <a:avLst/>
          </a:prstGeom>
        </p:spPr>
      </p:pic>
      <p:pic>
        <p:nvPicPr>
          <p:cNvPr id="7" name="Рисунок 6" descr="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1857364"/>
            <a:ext cx="4143404" cy="3998021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самый высокий в мире мост находится в России?</a:t>
            </a:r>
            <a:endParaRPr lang="ru-RU" dirty="0"/>
          </a:p>
        </p:txBody>
      </p:sp>
      <p:pic>
        <p:nvPicPr>
          <p:cNvPr id="4" name="Рисунок 3" descr="ро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571612"/>
            <a:ext cx="6429420" cy="421484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Самый высокий транспортный мост в мире находится во Франции. Виадук </a:t>
            </a:r>
            <a:r>
              <a:rPr lang="ru-RU" dirty="0" err="1" smtClean="0"/>
              <a:t>Мийо</a:t>
            </a:r>
            <a:r>
              <a:rPr lang="ru-RU" dirty="0" smtClean="0"/>
              <a:t> имеет высоту 341 м, он выше Эйфелевой башни.</a:t>
            </a:r>
            <a:endParaRPr lang="ru-RU" dirty="0"/>
          </a:p>
        </p:txBody>
      </p:sp>
      <p:pic>
        <p:nvPicPr>
          <p:cNvPr id="4" name="Рисунок 3" descr="Millau-Viaduct-Wallpapers-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428868"/>
            <a:ext cx="6000792" cy="3373798"/>
          </a:xfrm>
          <a:prstGeom prst="rect">
            <a:avLst/>
          </a:prstGeom>
        </p:spPr>
      </p:pic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357562"/>
            <a:ext cx="2214578" cy="111447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бегемоты могут бегать со скоростью мотоциклиста?</a:t>
            </a:r>
            <a:endParaRPr lang="ru-RU" dirty="0"/>
          </a:p>
        </p:txBody>
      </p:sp>
      <p:pic>
        <p:nvPicPr>
          <p:cNvPr id="5" name="Рисунок 4" descr="begimot-plavaet-v-delte-ni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1857364"/>
            <a:ext cx="5072098" cy="3383050"/>
          </a:xfrm>
          <a:prstGeom prst="rect">
            <a:avLst/>
          </a:prstGeom>
        </p:spPr>
      </p:pic>
      <p:pic>
        <p:nvPicPr>
          <p:cNvPr id="6" name="Рисунок 5" descr="бе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071678"/>
            <a:ext cx="2500330" cy="273051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571480"/>
            <a:ext cx="3186106" cy="5214974"/>
          </a:xfrm>
        </p:spPr>
        <p:txBody>
          <a:bodyPr>
            <a:normAutofit/>
          </a:bodyPr>
          <a:lstStyle/>
          <a:p>
            <a:r>
              <a:rPr lang="ru-RU" dirty="0" smtClean="0"/>
              <a:t>Бегемоты достигают веса до 4000 кг, но несмотря на тяжесть могут развивать скорость до 48км/ч. Они очень опасны для человека.</a:t>
            </a:r>
            <a:endParaRPr lang="ru-RU" dirty="0"/>
          </a:p>
        </p:txBody>
      </p:sp>
      <p:pic>
        <p:nvPicPr>
          <p:cNvPr id="4" name="Рисунок 3" descr="бб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357430"/>
            <a:ext cx="4643470" cy="3375446"/>
          </a:xfrm>
          <a:prstGeom prst="rect">
            <a:avLst/>
          </a:prstGeom>
        </p:spPr>
      </p:pic>
      <p:pic>
        <p:nvPicPr>
          <p:cNvPr id="6" name="Рисунок 5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428604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ночью можно увидеть радугу?</a:t>
            </a:r>
            <a:endParaRPr lang="ru-RU" dirty="0"/>
          </a:p>
        </p:txBody>
      </p:sp>
      <p:pic>
        <p:nvPicPr>
          <p:cNvPr id="4" name="Рисунок 3" descr="h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571612"/>
            <a:ext cx="7000924" cy="415233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Лунная радуга – это радуга, порождаемая Луной в ночное время суток. Может наблюдаться везде, где есть сильные дожди или мощные водопады</a:t>
            </a:r>
            <a:endParaRPr lang="ru-RU" dirty="0"/>
          </a:p>
        </p:txBody>
      </p:sp>
      <p:pic>
        <p:nvPicPr>
          <p:cNvPr id="4" name="Рисунок 3" descr="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2428868"/>
            <a:ext cx="5286412" cy="3371120"/>
          </a:xfrm>
          <a:prstGeom prst="rect">
            <a:avLst/>
          </a:prstGeom>
        </p:spPr>
      </p:pic>
      <p:pic>
        <p:nvPicPr>
          <p:cNvPr id="5" name="Рисунок 4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143248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714356"/>
            <a:ext cx="5543560" cy="4003948"/>
          </a:xfrm>
        </p:spPr>
        <p:txBody>
          <a:bodyPr/>
          <a:lstStyle/>
          <a:p>
            <a:r>
              <a:rPr lang="ru-RU" dirty="0" smtClean="0"/>
              <a:t>Бамбук- травянистое растение, достигает 30 метров в высоту. Растет в тропических и субтропических лесах.</a:t>
            </a:r>
            <a:endParaRPr lang="ru-RU" dirty="0"/>
          </a:p>
        </p:txBody>
      </p:sp>
      <p:pic>
        <p:nvPicPr>
          <p:cNvPr id="4" name="Рисунок 3" descr="д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785794"/>
            <a:ext cx="1905000" cy="1905000"/>
          </a:xfrm>
          <a:prstGeom prst="rect">
            <a:avLst/>
          </a:prstGeom>
        </p:spPr>
      </p:pic>
      <p:pic>
        <p:nvPicPr>
          <p:cNvPr id="5" name="Рисунок 4" descr="бам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3071810"/>
            <a:ext cx="4786346" cy="261195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страусы от страха прячут голову в песок?</a:t>
            </a:r>
            <a:endParaRPr lang="ru-RU" dirty="0"/>
          </a:p>
        </p:txBody>
      </p:sp>
      <p:pic>
        <p:nvPicPr>
          <p:cNvPr id="4" name="Рисунок 3" descr="c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571612"/>
            <a:ext cx="5330078" cy="42024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72330" y="1571612"/>
            <a:ext cx="142876" cy="42148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 самом деле, когда страус испуган, он начинает убегать, причем очень быстро,  со скоростью до 90 км</a:t>
            </a:r>
            <a:r>
              <a:rPr lang="en-US" dirty="0" smtClean="0"/>
              <a:t>/</a:t>
            </a:r>
            <a:r>
              <a:rPr lang="ru-RU" dirty="0" smtClean="0"/>
              <a:t>ч. </a:t>
            </a:r>
            <a:endParaRPr lang="ru-RU" dirty="0"/>
          </a:p>
        </p:txBody>
      </p:sp>
      <p:pic>
        <p:nvPicPr>
          <p:cNvPr id="4" name="Рисунок 3" descr="ст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904228"/>
            <a:ext cx="7000924" cy="3828630"/>
          </a:xfrm>
          <a:prstGeom prst="rect">
            <a:avLst/>
          </a:prstGeom>
        </p:spPr>
      </p:pic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857496"/>
            <a:ext cx="2214578" cy="111447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слон – это самое большое животное на Земле?</a:t>
            </a:r>
            <a:endParaRPr lang="ru-RU" dirty="0"/>
          </a:p>
        </p:txBody>
      </p:sp>
      <p:pic>
        <p:nvPicPr>
          <p:cNvPr id="4" name="Рисунок 3" descr="с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71612"/>
            <a:ext cx="6393339" cy="4247893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72198" y="857232"/>
            <a:ext cx="2614602" cy="421484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Самым крупным млекопитающим является синий кит. Его длина достигает 33 метров, а вес </a:t>
            </a:r>
          </a:p>
          <a:p>
            <a:r>
              <a:rPr lang="ru-RU" dirty="0" smtClean="0"/>
              <a:t>150 тонн</a:t>
            </a:r>
            <a:endParaRPr lang="ru-RU" dirty="0"/>
          </a:p>
        </p:txBody>
      </p:sp>
      <p:pic>
        <p:nvPicPr>
          <p:cNvPr id="6" name="Рисунок 5" descr="кит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071678"/>
            <a:ext cx="5828079" cy="3575615"/>
          </a:xfrm>
          <a:prstGeom prst="rect">
            <a:avLst/>
          </a:prstGeom>
        </p:spPr>
      </p:pic>
      <p:pic>
        <p:nvPicPr>
          <p:cNvPr id="8" name="Рисунок 7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714356"/>
            <a:ext cx="2215500" cy="1114943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в природе существует море, в котором невозможно утонуть?</a:t>
            </a:r>
            <a:endParaRPr lang="ru-RU" dirty="0"/>
          </a:p>
        </p:txBody>
      </p:sp>
      <p:pic>
        <p:nvPicPr>
          <p:cNvPr id="5" name="Рисунок 4" descr="v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643050"/>
            <a:ext cx="6719126" cy="407697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530352"/>
            <a:ext cx="3543296" cy="525610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Это море называется Мёртвым. Концентрация соли в нём настолько высока, что плотность воды позволяет человеку плавать на поверхности без каких-либо усилий.</a:t>
            </a:r>
            <a:endParaRPr lang="ru-RU" dirty="0"/>
          </a:p>
        </p:txBody>
      </p:sp>
      <p:pic>
        <p:nvPicPr>
          <p:cNvPr id="6" name="Рисунок 5" descr="д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642918"/>
            <a:ext cx="1905000" cy="1905000"/>
          </a:xfrm>
          <a:prstGeom prst="rect">
            <a:avLst/>
          </a:prstGeom>
        </p:spPr>
      </p:pic>
      <p:pic>
        <p:nvPicPr>
          <p:cNvPr id="7" name="Рисунок 6" descr="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643182"/>
            <a:ext cx="4601967" cy="3014049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Верите ли вы, что в пустыне может пойти снег?</a:t>
            </a:r>
            <a:endParaRPr lang="ru-RU" dirty="0"/>
          </a:p>
        </p:txBody>
      </p:sp>
      <p:pic>
        <p:nvPicPr>
          <p:cNvPr id="4" name="Рисунок 3" descr="look.com.ua-4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643050"/>
            <a:ext cx="7310489" cy="41121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57166"/>
            <a:ext cx="8183880" cy="4361138"/>
          </a:xfrm>
        </p:spPr>
        <p:txBody>
          <a:bodyPr/>
          <a:lstStyle/>
          <a:p>
            <a:r>
              <a:rPr lang="ru-RU" dirty="0" smtClean="0"/>
              <a:t>18 февраля 1979</a:t>
            </a:r>
            <a:r>
              <a:rPr lang="en-US" dirty="0" smtClean="0"/>
              <a:t> </a:t>
            </a:r>
            <a:r>
              <a:rPr lang="ru-RU" dirty="0" smtClean="0"/>
              <a:t>года в пустыне Сахара выпал снег. Это редчайшее атмосферное явление в этих широтах было вызвано глубоким вторжением холодного арктического воздуха.</a:t>
            </a:r>
            <a:endParaRPr lang="ru-RU" dirty="0"/>
          </a:p>
        </p:txBody>
      </p:sp>
      <p:pic>
        <p:nvPicPr>
          <p:cNvPr id="4" name="Рисунок 3" descr="sahara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2643182"/>
            <a:ext cx="4683575" cy="3155016"/>
          </a:xfrm>
          <a:prstGeom prst="rect">
            <a:avLst/>
          </a:prstGeom>
        </p:spPr>
      </p:pic>
      <p:pic>
        <p:nvPicPr>
          <p:cNvPr id="5" name="Рисунок 4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3143248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гриб может вырасти выше дерева?</a:t>
            </a:r>
            <a:endParaRPr lang="ru-RU" dirty="0"/>
          </a:p>
        </p:txBody>
      </p:sp>
      <p:pic>
        <p:nvPicPr>
          <p:cNvPr id="4" name="Рисунок 3" descr="aliceinwonderland-03_Walt-Disney-Company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71612"/>
            <a:ext cx="7000924" cy="419698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530352"/>
            <a:ext cx="3614734" cy="518466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тундре, из-за вечной мерзлоты деревья не могут пустить глубоких корней, поэтому вырастают карликами, пригнувшимися к земле. А грибы растут обычных размеров, что позволяет им иногда возвышаться над кроной дерева.</a:t>
            </a:r>
            <a:endParaRPr lang="ru-RU" dirty="0"/>
          </a:p>
        </p:txBody>
      </p:sp>
      <p:pic>
        <p:nvPicPr>
          <p:cNvPr id="4" name="Рисунок 3" descr="д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571480"/>
            <a:ext cx="1905000" cy="1905000"/>
          </a:xfrm>
          <a:prstGeom prst="rect">
            <a:avLst/>
          </a:prstGeom>
        </p:spPr>
      </p:pic>
      <p:pic>
        <p:nvPicPr>
          <p:cNvPr id="5" name="Рисунок 4" descr="e85548edcdca0034408672bdb0e07e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571744"/>
            <a:ext cx="4286280" cy="316113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некоторые лягушки умеют летать?</a:t>
            </a:r>
            <a:endParaRPr lang="ru-RU" dirty="0"/>
          </a:p>
        </p:txBody>
      </p:sp>
      <p:pic>
        <p:nvPicPr>
          <p:cNvPr id="4" name="Рисунок 3" descr="ля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714488"/>
            <a:ext cx="5000660" cy="3961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1670" y="5286388"/>
            <a:ext cx="5000660" cy="4286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на Северном полюсе можно простудиться и заболеть гриппом?</a:t>
            </a:r>
            <a:endParaRPr lang="ru-RU" dirty="0"/>
          </a:p>
        </p:txBody>
      </p:sp>
      <p:pic>
        <p:nvPicPr>
          <p:cNvPr id="4" name="Рисунок 3" descr="woman-with-flu-blowing-nose-outdoors-winter_nyega_fef__F0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928802"/>
            <a:ext cx="6715172" cy="377728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Температура воздуха на Северном полюсе настолько низкая, что гибнут все вирусы и бактерии, вызывающие простуду или грипп. </a:t>
            </a:r>
            <a:endParaRPr lang="ru-RU" dirty="0"/>
          </a:p>
        </p:txBody>
      </p:sp>
      <p:pic>
        <p:nvPicPr>
          <p:cNvPr id="4" name="Рисунок 3" descr="48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428868"/>
            <a:ext cx="5847917" cy="3289940"/>
          </a:xfrm>
          <a:prstGeom prst="rect">
            <a:avLst/>
          </a:prstGeom>
        </p:spPr>
      </p:pic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500438"/>
            <a:ext cx="2000264" cy="100662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коза может залезть на дерево?</a:t>
            </a:r>
            <a:endParaRPr lang="ru-RU" dirty="0"/>
          </a:p>
        </p:txBody>
      </p:sp>
      <p:pic>
        <p:nvPicPr>
          <p:cNvPr id="4" name="Рисунок 3" descr="ко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571612"/>
            <a:ext cx="6179556" cy="411712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Марокко из-за недостатка травы козы</a:t>
            </a:r>
          </a:p>
          <a:p>
            <a:pPr>
              <a:buNone/>
            </a:pPr>
            <a:r>
              <a:rPr lang="ru-RU" dirty="0" smtClean="0"/>
              <a:t>взбираются  по деревьям и пасутся там целыми стадами, поедая листву.</a:t>
            </a:r>
            <a:endParaRPr lang="ru-RU" dirty="0"/>
          </a:p>
        </p:txBody>
      </p:sp>
      <p:pic>
        <p:nvPicPr>
          <p:cNvPr id="4" name="Рисунок 3" descr="коз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143116"/>
            <a:ext cx="5770571" cy="3388822"/>
          </a:xfrm>
          <a:prstGeom prst="rect">
            <a:avLst/>
          </a:prstGeom>
        </p:spPr>
      </p:pic>
      <p:pic>
        <p:nvPicPr>
          <p:cNvPr id="5" name="Рисунок 4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643182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Китай - это единственная страна, где  растут </a:t>
            </a:r>
            <a:r>
              <a:rPr lang="ru-RU" dirty="0" err="1" smtClean="0"/>
              <a:t>голубые</a:t>
            </a:r>
            <a:r>
              <a:rPr lang="ru-RU" dirty="0" smtClean="0"/>
              <a:t> розы?</a:t>
            </a:r>
            <a:endParaRPr lang="ru-RU" dirty="0"/>
          </a:p>
        </p:txBody>
      </p:sp>
      <p:pic>
        <p:nvPicPr>
          <p:cNvPr id="5" name="Рисунок 4" descr="китай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000240"/>
            <a:ext cx="4929222" cy="3449792"/>
          </a:xfrm>
          <a:prstGeom prst="rect">
            <a:avLst/>
          </a:prstGeom>
        </p:spPr>
      </p:pic>
      <p:pic>
        <p:nvPicPr>
          <p:cNvPr id="7" name="Рисунок 6" descr="RS-bluerose1.jpg"/>
          <p:cNvPicPr>
            <a:picLocks noChangeAspect="1"/>
          </p:cNvPicPr>
          <p:nvPr/>
        </p:nvPicPr>
        <p:blipFill>
          <a:blip r:embed="rId3"/>
          <a:srcRect l="21320" r="13198"/>
          <a:stretch>
            <a:fillRect/>
          </a:stretch>
        </p:blipFill>
        <p:spPr>
          <a:xfrm>
            <a:off x="5357818" y="1785926"/>
            <a:ext cx="3143272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530352"/>
            <a:ext cx="3971924" cy="5327540"/>
          </a:xfrm>
        </p:spPr>
        <p:txBody>
          <a:bodyPr>
            <a:normAutofit/>
          </a:bodyPr>
          <a:lstStyle/>
          <a:p>
            <a:r>
              <a:rPr lang="ru-RU" dirty="0" smtClean="0"/>
              <a:t>В природе розы с лепестками такого окраса не встречаются из-за отсутствия специфического гена. Такие розы можно вырастить лишь путем добавления  синей краски в кору корней.</a:t>
            </a:r>
            <a:endParaRPr lang="ru-RU" dirty="0"/>
          </a:p>
        </p:txBody>
      </p:sp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4786322"/>
            <a:ext cx="2000264" cy="1006626"/>
          </a:xfrm>
          <a:prstGeom prst="rect">
            <a:avLst/>
          </a:prstGeom>
        </p:spPr>
      </p:pic>
      <p:pic>
        <p:nvPicPr>
          <p:cNvPr id="6" name="Рисунок 5" descr="розы.jpg"/>
          <p:cNvPicPr>
            <a:picLocks noChangeAspect="1"/>
          </p:cNvPicPr>
          <p:nvPr/>
        </p:nvPicPr>
        <p:blipFill>
          <a:blip r:embed="rId3"/>
          <a:srcRect r="29341"/>
          <a:stretch>
            <a:fillRect/>
          </a:stretch>
        </p:blipFill>
        <p:spPr>
          <a:xfrm>
            <a:off x="571472" y="642918"/>
            <a:ext cx="4214842" cy="3976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орхидеи используют для приготовления мороженого?</a:t>
            </a:r>
            <a:endParaRPr lang="ru-RU" dirty="0"/>
          </a:p>
        </p:txBody>
      </p:sp>
      <p:pic>
        <p:nvPicPr>
          <p:cNvPr id="4" name="Рисунок 3" descr="93-мороженое-картинки-красивы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6715172" cy="438612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714488"/>
            <a:ext cx="3283262" cy="435771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Из определенных сортов орхидей делают натуральный ванилин, который и добавляют в мороженое и другие кондитерские изделия.</a:t>
            </a:r>
            <a:endParaRPr lang="ru-RU" dirty="0"/>
          </a:p>
        </p:txBody>
      </p:sp>
      <p:pic>
        <p:nvPicPr>
          <p:cNvPr id="4" name="Рисунок 3" descr="vanilla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4" y="928670"/>
            <a:ext cx="4643470" cy="4584687"/>
          </a:xfrm>
          <a:prstGeom prst="rect">
            <a:avLst/>
          </a:prstGeom>
        </p:spPr>
      </p:pic>
      <p:pic>
        <p:nvPicPr>
          <p:cNvPr id="5" name="Рисунок 4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428604"/>
            <a:ext cx="1714512" cy="171451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928670"/>
            <a:ext cx="8183880" cy="37896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dirty="0" smtClean="0"/>
              <a:t>Спасибо за участие!</a:t>
            </a:r>
            <a:endParaRPr lang="ru-RU" sz="5000" dirty="0"/>
          </a:p>
        </p:txBody>
      </p:sp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071678"/>
            <a:ext cx="4857784" cy="3429024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530352"/>
            <a:ext cx="4043362" cy="5113226"/>
          </a:xfrm>
        </p:spPr>
        <p:txBody>
          <a:bodyPr>
            <a:normAutofit lnSpcReduction="10000"/>
          </a:bodyPr>
          <a:lstStyle/>
          <a:p>
            <a:r>
              <a:rPr lang="ru-RU" sz="2500" dirty="0" smtClean="0"/>
              <a:t>Обитают на деревьях в Юго-Восточной Азии. Между пальцами у летающих лягушек развиты широкие перепонки.</a:t>
            </a:r>
          </a:p>
          <a:p>
            <a:pPr>
              <a:buNone/>
            </a:pPr>
            <a:r>
              <a:rPr lang="ru-RU" sz="2500" dirty="0" smtClean="0"/>
              <a:t>  Прыгая с ветки на ветку, они при помощи этих перепонок могут перелетать расстояние </a:t>
            </a:r>
          </a:p>
          <a:p>
            <a:pPr>
              <a:buNone/>
            </a:pPr>
            <a:r>
              <a:rPr lang="ru-RU" sz="2500" dirty="0" smtClean="0"/>
              <a:t>   в 10—12 м. </a:t>
            </a:r>
            <a:endParaRPr lang="ru-RU" sz="2500" dirty="0"/>
          </a:p>
        </p:txBody>
      </p:sp>
      <p:pic>
        <p:nvPicPr>
          <p:cNvPr id="5" name="Рисунок 4" descr="ле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571744"/>
            <a:ext cx="4143404" cy="3117144"/>
          </a:xfrm>
          <a:prstGeom prst="rect">
            <a:avLst/>
          </a:prstGeom>
        </p:spPr>
      </p:pic>
      <p:pic>
        <p:nvPicPr>
          <p:cNvPr id="6" name="Рисунок 5" descr="д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57148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кровь у осьминога зеленого цвета?</a:t>
            </a:r>
            <a:endParaRPr lang="ru-RU" dirty="0"/>
          </a:p>
        </p:txBody>
      </p:sp>
      <p:pic>
        <p:nvPicPr>
          <p:cNvPr id="4" name="Рисунок 3" descr="ось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714488"/>
            <a:ext cx="5572164" cy="4040515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530352"/>
            <a:ext cx="3543296" cy="525610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У осьминогов на самом деле </a:t>
            </a:r>
            <a:r>
              <a:rPr lang="ru-RU" dirty="0" err="1" smtClean="0"/>
              <a:t>голубая</a:t>
            </a:r>
            <a:r>
              <a:rPr lang="ru-RU" dirty="0" smtClean="0"/>
              <a:t> кровь. Вещество, которое отвечает за такой необычный цвет, позволяет им лучше приспосабливаться к окружающей среде.</a:t>
            </a:r>
            <a:endParaRPr lang="ru-RU" dirty="0"/>
          </a:p>
        </p:txBody>
      </p:sp>
      <p:pic>
        <p:nvPicPr>
          <p:cNvPr id="5" name="Рисунок 4" descr="не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571480"/>
            <a:ext cx="2143140" cy="1084232"/>
          </a:xfrm>
          <a:prstGeom prst="rect">
            <a:avLst/>
          </a:prstGeom>
        </p:spPr>
      </p:pic>
      <p:pic>
        <p:nvPicPr>
          <p:cNvPr id="7" name="Рисунок 6" descr="с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750450"/>
            <a:ext cx="2786082" cy="2089562"/>
          </a:xfrm>
          <a:prstGeom prst="rect">
            <a:avLst/>
          </a:prstGeom>
        </p:spPr>
      </p:pic>
      <p:pic>
        <p:nvPicPr>
          <p:cNvPr id="8" name="Рисунок 7" descr="ос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785856"/>
            <a:ext cx="3786214" cy="2525376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Верите ли вы, что самый сладкий древесный сок у березы?</a:t>
            </a:r>
            <a:endParaRPr lang="ru-RU" dirty="0"/>
          </a:p>
        </p:txBody>
      </p:sp>
      <p:pic>
        <p:nvPicPr>
          <p:cNvPr id="4" name="Рисунок 3" descr="б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71612"/>
            <a:ext cx="5411016" cy="3416208"/>
          </a:xfrm>
          <a:prstGeom prst="rect">
            <a:avLst/>
          </a:prstGeom>
        </p:spPr>
      </p:pic>
      <p:pic>
        <p:nvPicPr>
          <p:cNvPr id="5" name="Рисунок 4" descr="со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714620"/>
            <a:ext cx="4028132" cy="285752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500694" y="530352"/>
            <a:ext cx="3186106" cy="518466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Самый сладкий сок на самом деле у клёна. Он богат витаминами и очень полезен для здоровья. Из сока можно делать кленовый сироп.</a:t>
            </a:r>
            <a:endParaRPr lang="ru-RU" dirty="0"/>
          </a:p>
        </p:txBody>
      </p:sp>
      <p:pic>
        <p:nvPicPr>
          <p:cNvPr id="6" name="Рисунок 5" descr="кл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2112566"/>
            <a:ext cx="5000660" cy="3569589"/>
          </a:xfrm>
          <a:prstGeom prst="rect">
            <a:avLst/>
          </a:prstGeom>
        </p:spPr>
      </p:pic>
      <p:pic>
        <p:nvPicPr>
          <p:cNvPr id="8" name="Рисунок 7" descr="не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642918"/>
            <a:ext cx="2501252" cy="1258747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721</TotalTime>
  <Words>780</Words>
  <Application>Microsoft Office PowerPoint</Application>
  <PresentationFormat>Экран (4:3)</PresentationFormat>
  <Paragraphs>60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Аспект</vt:lpstr>
      <vt:lpstr>Игра «Верю - не верю» подготовила Иванова Д.В.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«Верю-не верю»</dc:title>
  <dc:creator>Master</dc:creator>
  <cp:lastModifiedBy>Darina</cp:lastModifiedBy>
  <cp:revision>71</cp:revision>
  <dcterms:created xsi:type="dcterms:W3CDTF">2019-03-29T07:45:42Z</dcterms:created>
  <dcterms:modified xsi:type="dcterms:W3CDTF">2021-02-14T13:46:28Z</dcterms:modified>
</cp:coreProperties>
</file>